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260" r:id="rId3"/>
    <p:sldId id="285" r:id="rId4"/>
    <p:sldId id="291" r:id="rId5"/>
    <p:sldId id="259" r:id="rId6"/>
    <p:sldId id="292" r:id="rId7"/>
    <p:sldId id="282" r:id="rId8"/>
    <p:sldId id="293" r:id="rId9"/>
    <p:sldId id="278" r:id="rId10"/>
    <p:sldId id="289" r:id="rId11"/>
    <p:sldId id="294" r:id="rId12"/>
    <p:sldId id="287" r:id="rId13"/>
    <p:sldId id="290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828"/>
    <a:srgbClr val="000000"/>
    <a:srgbClr val="00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443" autoAdjust="0"/>
    <p:restoredTop sz="88821" autoAdjust="0"/>
  </p:normalViewPr>
  <p:slideViewPr>
    <p:cSldViewPr>
      <p:cViewPr varScale="1">
        <p:scale>
          <a:sx n="108" d="100"/>
          <a:sy n="108" d="100"/>
        </p:scale>
        <p:origin x="-21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31A69EE-0A25-451A-851F-D682C12F1BBF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7F978AD-8245-48EB-8934-1A19647050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45866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C7D9D-908C-4840-AC38-25104D958D17}" type="datetime1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8E311-C1E3-475C-9A64-0D6593B048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04EB9-C71B-4A69-812D-5CC29A0D142F}" type="datetime1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56F6F-E5F7-4F2E-A79D-94E6CD267B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1CA51-BDBF-4100-9F94-340F92BCE610}" type="datetime1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AFBF3-3AED-45BC-A226-F8FA7A5AFD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93131-5246-405E-A519-5D8C84CE6A60}" type="datetime1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E6B70-4EA7-418C-A395-66DF22BE09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61636-67CE-4A21-8BFC-CD8CAED8B0E0}" type="datetime1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2A02C-1F8F-4F01-BDD6-85607902D8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E99E6-1985-425B-8ADA-4E7870FAC0FE}" type="datetime1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3B2AE-2B96-4B0B-B4A2-ED63A6849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3D6A0-3F62-4957-B308-40081D71E530}" type="datetime1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153DA-06BB-47B8-B01E-556D469F19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0ABF8-C308-410D-BEF1-8D42464D5E15}" type="datetime1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67BF8-1BA9-402D-80E8-727DB3FA0B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CAAE8-51F3-4242-9C9C-B55AC6938D51}" type="datetime1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369B9-DCBE-4743-A4A2-6591D414FC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9F4A8-B66F-44A4-9D0A-6F85698D00E4}" type="datetime1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B4D73-D94E-4477-8F87-C46730D413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2B14D-2487-4222-88B1-226E4706557E}" type="datetime1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A598D-B0A3-4F68-92AB-25C947FFAE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79EF5A-FA5A-49CD-82B2-0AA86C468FEF}" type="datetime1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6817151-5E90-47DE-B15C-4043BF80B9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тундра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1043608" y="188640"/>
            <a:ext cx="6624736" cy="2380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Природная зона Тундра</a:t>
            </a:r>
            <a:endParaRPr lang="ru-RU" sz="7200" dirty="0">
              <a:solidFill>
                <a:schemeClr val="tx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4143380"/>
            <a:ext cx="4929222" cy="2277547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Подготовили студентки </a:t>
            </a:r>
            <a:r>
              <a:rPr lang="ru-RU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2 курса группы «А»: </a:t>
            </a:r>
            <a:r>
              <a:rPr lang="ru-RU" dirty="0" err="1" smtClean="0">
                <a:solidFill>
                  <a:schemeClr val="tx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Гревцева</a:t>
            </a:r>
            <a:r>
              <a:rPr lang="ru-RU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Алина, </a:t>
            </a:r>
            <a:endParaRPr lang="ru-RU" dirty="0" smtClean="0">
              <a:solidFill>
                <a:schemeClr val="tx1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Давыдова </a:t>
            </a:r>
            <a:r>
              <a:rPr lang="ru-RU" dirty="0" err="1" smtClean="0">
                <a:solidFill>
                  <a:schemeClr val="tx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Снежана</a:t>
            </a:r>
            <a:r>
              <a:rPr lang="ru-RU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dirty="0" smtClean="0">
              <a:solidFill>
                <a:schemeClr val="tx1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solidFill>
                  <a:schemeClr val="tx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Дребеткова</a:t>
            </a:r>
            <a:r>
              <a:rPr lang="ru-RU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Кристина, </a:t>
            </a:r>
            <a:endParaRPr lang="ru-RU" dirty="0" smtClean="0">
              <a:solidFill>
                <a:schemeClr val="tx1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solidFill>
                  <a:schemeClr val="tx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Костыря</a:t>
            </a:r>
            <a:r>
              <a:rPr lang="ru-RU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Валентина</a:t>
            </a:r>
            <a:r>
              <a:rPr lang="ru-RU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Специальность: 44.02.02.</a:t>
            </a:r>
            <a:endParaRPr lang="ru-RU" dirty="0" smtClean="0">
              <a:solidFill>
                <a:schemeClr val="tx1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Руководитель: Романенко Г.Л.</a:t>
            </a:r>
          </a:p>
          <a:p>
            <a:endParaRPr lang="ru-RU" sz="1600" dirty="0">
              <a:solidFill>
                <a:schemeClr val="tx1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8"/>
          <p:cNvSpPr>
            <a:spLocks noChangeArrowheads="1"/>
          </p:cNvSpPr>
          <p:nvPr/>
        </p:nvSpPr>
        <p:spPr bwMode="auto">
          <a:xfrm>
            <a:off x="1995587" y="134034"/>
            <a:ext cx="51845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3600" b="1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Население Тундры</a:t>
            </a:r>
            <a:endParaRPr lang="ru-RU" sz="3600" dirty="0">
              <a:solidFill>
                <a:srgbClr val="00582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05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10" name="Rectangle 21"/>
          <p:cNvSpPr>
            <a:spLocks noChangeArrowheads="1"/>
          </p:cNvSpPr>
          <p:nvPr/>
        </p:nvSpPr>
        <p:spPr bwMode="auto">
          <a:xfrm>
            <a:off x="-252536" y="18864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5004048" y="589963"/>
            <a:ext cx="3744416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endParaRPr lang="ru-RU" sz="2800" b="1" dirty="0" smtClean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Оленеводство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Рыболовство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Охота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Добыча полезных ископаемых</a:t>
            </a:r>
          </a:p>
          <a:p>
            <a:pPr eaLnBrk="0" hangingPunct="0"/>
            <a:endParaRPr lang="ru-RU" sz="3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9981" y="3538153"/>
            <a:ext cx="4203987" cy="31529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3501008"/>
            <a:ext cx="4195452" cy="31398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H="1">
            <a:off x="251519" y="980728"/>
            <a:ext cx="3332627" cy="2364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6033419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1CAAE8-51F3-4242-9C9C-B55AC6938D51}" type="datetime1">
              <a:rPr lang="ru-RU" smtClean="0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6369B9-DCBE-4743-A4A2-6591D414FC17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4" name="Рисунок 3" descr="сш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556792"/>
            <a:ext cx="3203848" cy="20144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9632" y="188640"/>
            <a:ext cx="63367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Полезные ископаемые</a:t>
            </a:r>
            <a:endParaRPr lang="ru-RU" sz="4000" b="1" dirty="0">
              <a:solidFill>
                <a:srgbClr val="00582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980728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Добыча нефти и газа</a:t>
            </a:r>
            <a:endParaRPr lang="ru-RU" sz="2800" b="1" dirty="0">
              <a:solidFill>
                <a:srgbClr val="00582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70038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484784"/>
            <a:ext cx="3461370" cy="227758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99992" y="908720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Алюминевые</a:t>
            </a:r>
            <a:r>
              <a:rPr lang="ru-RU" sz="3200" b="1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 руды</a:t>
            </a:r>
            <a:endParaRPr lang="ru-RU" sz="3200" b="1" dirty="0">
              <a:solidFill>
                <a:srgbClr val="00582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IMG_086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4437112"/>
            <a:ext cx="3312368" cy="227687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5536" y="3861048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Каменные руды</a:t>
            </a:r>
            <a:endParaRPr lang="ru-RU" sz="3200" b="1" dirty="0">
              <a:solidFill>
                <a:srgbClr val="00582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nikelevie_rud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99992" y="4578269"/>
            <a:ext cx="3024336" cy="202215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283968" y="3933056"/>
            <a:ext cx="417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Никелевые руды</a:t>
            </a:r>
            <a:endParaRPr lang="ru-RU" sz="3200" b="1" dirty="0">
              <a:solidFill>
                <a:srgbClr val="00582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8"/>
          <p:cNvSpPr>
            <a:spLocks noChangeArrowheads="1"/>
          </p:cNvSpPr>
          <p:nvPr/>
        </p:nvSpPr>
        <p:spPr bwMode="auto">
          <a:xfrm>
            <a:off x="3059832" y="376934"/>
            <a:ext cx="576064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3200" dirty="0" smtClean="0">
                <a:latin typeface="Arial Black" pitchFamily="34" charset="0"/>
              </a:rPr>
              <a:t>Экология зоны Тундры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8205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10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9512" y="692696"/>
            <a:ext cx="2688298" cy="201622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347864" y="1052736"/>
            <a:ext cx="51845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Местность загрязняется нефтью, во время ее добычи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Нарушается поверхность почвы от гусениц, тракторов. Гибнут растения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Браконьерство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Пастбища вытаптываются из-за несвоевременной перегонки оленей на другие места</a:t>
            </a:r>
            <a:endParaRPr lang="ru-RU" sz="2400" dirty="0">
              <a:solidFill>
                <a:srgbClr val="00582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0" y="4869160"/>
            <a:ext cx="2711145" cy="1800200"/>
          </a:xfrm>
          <a:prstGeom prst="rect">
            <a:avLst/>
          </a:prstGeom>
        </p:spPr>
      </p:pic>
      <p:pic>
        <p:nvPicPr>
          <p:cNvPr id="15" name="Рисунок 14" descr="159158_prev_origin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4149080"/>
            <a:ext cx="3897341" cy="2520280"/>
          </a:xfrm>
          <a:prstGeom prst="rect">
            <a:avLst/>
          </a:prstGeom>
        </p:spPr>
      </p:pic>
      <p:pic>
        <p:nvPicPr>
          <p:cNvPr id="16" name="Рисунок 15" descr="19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2852936"/>
            <a:ext cx="2969121" cy="1719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6940603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5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10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339752" y="116631"/>
            <a:ext cx="648072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3200" b="1" dirty="0" smtClean="0">
                <a:solidFill>
                  <a:srgbClr val="000000"/>
                </a:solidFill>
                <a:latin typeface="Arial Black" pitchFamily="34" charset="0"/>
                <a:cs typeface="Times New Roman" pitchFamily="18" charset="0"/>
              </a:rPr>
              <a:t>Заповедники тундры </a:t>
            </a:r>
            <a:endParaRPr lang="ru-RU" sz="3200" b="1" dirty="0">
              <a:solidFill>
                <a:srgbClr val="0000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3200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н</a:t>
            </a:r>
            <a:r>
              <a:rPr lang="ru-RU" sz="3200" i="1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а полуострове Таймыр</a:t>
            </a:r>
          </a:p>
          <a:p>
            <a:pPr algn="ctr" eaLnBrk="0" hangingPunct="0"/>
            <a:r>
              <a:rPr lang="ru-RU" sz="3200" i="1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«Таймырский заповедник»</a:t>
            </a:r>
            <a:endParaRPr lang="ru-RU" sz="3200" i="1" dirty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algn="ctr" eaLnBrk="0" hangingPunct="0"/>
            <a:endParaRPr lang="ru-RU" sz="3200" dirty="0">
              <a:solidFill>
                <a:srgbClr val="000000"/>
              </a:solidFill>
              <a:latin typeface="Arial Black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211960" y="2204864"/>
            <a:ext cx="4828602" cy="310841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16632"/>
            <a:ext cx="1728192" cy="23042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22011" y="3501008"/>
            <a:ext cx="5148064" cy="320853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835696" y="1844824"/>
            <a:ext cx="2111102" cy="193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8858934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Прямоугольник 5"/>
          <p:cNvSpPr>
            <a:spLocks noChangeArrowheads="1"/>
          </p:cNvSpPr>
          <p:nvPr/>
        </p:nvSpPr>
        <p:spPr bwMode="auto">
          <a:xfrm>
            <a:off x="197294" y="5238881"/>
            <a:ext cx="882047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32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Природная </a:t>
            </a:r>
            <a:r>
              <a:rPr lang="ru-RU" sz="3200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зона </a:t>
            </a:r>
            <a:r>
              <a:rPr lang="ru-RU" sz="32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тундры расположена</a:t>
            </a:r>
            <a:r>
              <a:rPr lang="ru-RU" sz="3200" b="1" i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южнее зоны арктической пустыни </a:t>
            </a:r>
          </a:p>
          <a:p>
            <a:pPr algn="ctr" eaLnBrk="0" hangingPunct="0"/>
            <a:r>
              <a:rPr lang="ru-RU" sz="32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(1/6 часть территории России)</a:t>
            </a:r>
            <a:endParaRPr lang="ru-RU" sz="3200" b="1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91440" y="139548"/>
            <a:ext cx="8926326" cy="51616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664116" y="260648"/>
            <a:ext cx="813593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32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Тундре для </a:t>
            </a:r>
            <a:r>
              <a:rPr lang="ru-RU" sz="3200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растений и </a:t>
            </a:r>
          </a:p>
          <a:p>
            <a:pPr algn="ctr" eaLnBrk="0" hangingPunct="0"/>
            <a:r>
              <a:rPr lang="ru-RU" sz="3200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животных </a:t>
            </a:r>
            <a:r>
              <a:rPr lang="ru-RU" sz="32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сложились</a:t>
            </a:r>
            <a:r>
              <a:rPr lang="ru-RU" sz="3200" b="1" i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суровые </a:t>
            </a:r>
            <a:r>
              <a:rPr lang="ru-RU" sz="32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условия: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1628800"/>
            <a:ext cx="532859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sz="2800" b="1" i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Зима </a:t>
            </a:r>
            <a:r>
              <a:rPr lang="ru-RU" sz="28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(8-9 месяцев) -25-36</a:t>
            </a:r>
            <a:r>
              <a:rPr lang="ru-RU" sz="2800" b="1" i="1" baseline="300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ru-RU" sz="28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2800" b="1" i="1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800" b="1" i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олярная </a:t>
            </a:r>
            <a:r>
              <a:rPr lang="ru-RU" sz="2800" b="1" i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ночь </a:t>
            </a:r>
            <a:r>
              <a:rPr lang="ru-RU" sz="28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(2 месяца)</a:t>
            </a:r>
            <a:endParaRPr lang="ru-RU" sz="2800" b="1" i="1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2800" b="1" i="1" dirty="0" smtClean="0">
              <a:solidFill>
                <a:schemeClr val="tx1">
                  <a:lumMod val="75000"/>
                </a:schemeClr>
              </a:solidFill>
              <a:latin typeface="+mj-lt"/>
              <a:cs typeface="Times New Roman" pitchFamily="18" charset="0"/>
            </a:endParaRPr>
          </a:p>
          <a:p>
            <a:pPr eaLnBrk="0" hangingPunct="0"/>
            <a:r>
              <a:rPr lang="ru-RU" sz="28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Северное </a:t>
            </a:r>
          </a:p>
          <a:p>
            <a:pPr eaLnBrk="0" hangingPunct="0"/>
            <a:r>
              <a:rPr lang="ru-RU" sz="28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сияние</a:t>
            </a:r>
          </a:p>
          <a:p>
            <a:pPr eaLnBrk="0" hangingPunct="0"/>
            <a:endParaRPr lang="ru-RU" sz="2800" b="1" i="1" dirty="0">
              <a:solidFill>
                <a:schemeClr val="tx1">
                  <a:lumMod val="75000"/>
                </a:schemeClr>
              </a:solidFill>
              <a:latin typeface="+mj-lt"/>
              <a:cs typeface="Times New Roman" pitchFamily="18" charset="0"/>
            </a:endParaRPr>
          </a:p>
          <a:p>
            <a:pPr eaLnBrk="0" hangingPunct="0"/>
            <a:endParaRPr lang="ru-RU" sz="2800" b="1" i="1" dirty="0" smtClean="0">
              <a:solidFill>
                <a:schemeClr val="tx1">
                  <a:lumMod val="75000"/>
                </a:schemeClr>
              </a:solidFill>
              <a:latin typeface="+mj-lt"/>
              <a:cs typeface="Times New Roman" pitchFamily="18" charset="0"/>
            </a:endParaRPr>
          </a:p>
          <a:p>
            <a:pPr eaLnBrk="0" hangingPunct="0"/>
            <a:endParaRPr lang="ru-RU" sz="2800" b="1" i="1" dirty="0">
              <a:solidFill>
                <a:schemeClr val="tx1">
                  <a:lumMod val="75000"/>
                </a:schemeClr>
              </a:solidFill>
              <a:latin typeface="+mj-lt"/>
              <a:cs typeface="Times New Roman" pitchFamily="18" charset="0"/>
            </a:endParaRPr>
          </a:p>
          <a:p>
            <a:pPr eaLnBrk="0" hangingPunct="0"/>
            <a:r>
              <a:rPr lang="ru-RU" sz="28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Лето холодное +2</a:t>
            </a:r>
            <a:r>
              <a:rPr lang="ru-RU" sz="2800" b="1" i="1" baseline="300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8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pPr eaLnBrk="0" hangingPunct="0"/>
            <a:r>
              <a:rPr lang="ru-RU" sz="28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Полярный </a:t>
            </a:r>
            <a:r>
              <a:rPr lang="ru-RU" sz="2800" b="1" i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день </a:t>
            </a:r>
            <a:r>
              <a:rPr lang="ru-RU" sz="28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2800" b="1" i="1" baseline="300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pPr eaLnBrk="0" hangingPunct="0"/>
            <a:r>
              <a:rPr lang="ru-RU" sz="2800" b="1" i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ечная мерзлота</a:t>
            </a:r>
            <a:endParaRPr lang="ru-RU" sz="2800" b="1" i="1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292080" y="1337866"/>
            <a:ext cx="3631952" cy="27239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319524" y="4009744"/>
            <a:ext cx="3580472" cy="2685354"/>
          </a:xfrm>
          <a:prstGeom prst="rect">
            <a:avLst/>
          </a:prstGeom>
        </p:spPr>
      </p:pic>
      <p:pic>
        <p:nvPicPr>
          <p:cNvPr id="9" name="Рисунок 8" descr="0_6f2df_944a65ec_XX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07704" y="2780928"/>
            <a:ext cx="3456384" cy="2073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1521660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1" y="259407"/>
            <a:ext cx="637219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32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Почва в Тундре</a:t>
            </a:r>
            <a:endParaRPr lang="ru-RU" sz="3200" b="1" i="1" dirty="0" smtClean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1196752"/>
            <a:ext cx="53285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sz="28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Промерзшая и не оттаивающая земля не пропускает талые воды весной на глубину, поэтому много болот и озёр, а почва холодная и влажная</a:t>
            </a:r>
            <a:endParaRPr lang="ru-RU" sz="2800" b="1" i="1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436096" y="116632"/>
            <a:ext cx="3597446" cy="196334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83568" y="3861048"/>
            <a:ext cx="4176464" cy="28383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4005064"/>
            <a:ext cx="3602574" cy="269915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0508" y="2060848"/>
            <a:ext cx="2887916" cy="192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0549575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3" name="Rectangle 10"/>
          <p:cNvSpPr>
            <a:spLocks noChangeArrowheads="1"/>
          </p:cNvSpPr>
          <p:nvPr/>
        </p:nvSpPr>
        <p:spPr bwMode="auto">
          <a:xfrm>
            <a:off x="107504" y="127085"/>
            <a:ext cx="885698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4000" b="1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Растения тундры:</a:t>
            </a:r>
            <a:endParaRPr lang="ru-RU" sz="4000" dirty="0">
              <a:solidFill>
                <a:srgbClr val="00582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51520" y="908720"/>
            <a:ext cx="3428597" cy="2448272"/>
          </a:xfrm>
          <a:prstGeom prst="rect">
            <a:avLst/>
          </a:prstGeom>
        </p:spPr>
      </p:pic>
      <p:pic>
        <p:nvPicPr>
          <p:cNvPr id="14" name="Рисунок 13" descr="88178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188640"/>
            <a:ext cx="4102061" cy="3312368"/>
          </a:xfrm>
          <a:prstGeom prst="rect">
            <a:avLst/>
          </a:prstGeom>
        </p:spPr>
      </p:pic>
      <p:pic>
        <p:nvPicPr>
          <p:cNvPr id="16" name="Рисунок 15" descr="Без названия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3789040"/>
            <a:ext cx="3945369" cy="2736304"/>
          </a:xfrm>
          <a:prstGeom prst="rect">
            <a:avLst/>
          </a:prstGeom>
        </p:spPr>
      </p:pic>
      <p:pic>
        <p:nvPicPr>
          <p:cNvPr id="17" name="Рисунок 16" descr="img8_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4008" y="3789040"/>
            <a:ext cx="3888432" cy="273630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907704" y="5805264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Голубика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4048" y="2492896"/>
            <a:ext cx="3240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Морошка</a:t>
            </a:r>
            <a:endParaRPr lang="ru-RU" sz="4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88024" y="5733256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Брусника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5536" y="2780928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Лишайник олений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917431"/>
            <a:ext cx="892899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endParaRPr lang="ru-RU" sz="2800" b="1" dirty="0">
              <a:solidFill>
                <a:schemeClr val="tx1">
                  <a:lumMod val="50000"/>
                </a:schemeClr>
              </a:solidFill>
              <a:latin typeface="Arial Black" panose="020B0A04020102020204" pitchFamily="34" charset="0"/>
              <a:cs typeface="Times New Roman" pitchFamily="18" charset="0"/>
            </a:endParaRPr>
          </a:p>
          <a:p>
            <a:pPr eaLnBrk="0" hangingPunct="0"/>
            <a:endParaRPr lang="ru-RU" sz="2800" b="1" dirty="0" smtClean="0">
              <a:solidFill>
                <a:schemeClr val="tx1">
                  <a:lumMod val="50000"/>
                </a:schemeClr>
              </a:solidFill>
              <a:latin typeface="Arial Black" panose="020B0A04020102020204" pitchFamily="34" charset="0"/>
              <a:cs typeface="Times New Roman" pitchFamily="18" charset="0"/>
            </a:endParaRPr>
          </a:p>
          <a:p>
            <a:pPr eaLnBrk="0" hangingPunct="0"/>
            <a:endParaRPr lang="ru-RU" sz="2800" b="1" dirty="0">
              <a:solidFill>
                <a:schemeClr val="tx1">
                  <a:lumMod val="50000"/>
                </a:schemeClr>
              </a:solidFill>
              <a:latin typeface="Arial Black" panose="020B0A04020102020204" pitchFamily="34" charset="0"/>
              <a:cs typeface="Times New Roman" pitchFamily="18" charset="0"/>
            </a:endParaRPr>
          </a:p>
          <a:p>
            <a:pPr eaLnBrk="0" hangingPunct="0"/>
            <a:endParaRPr lang="ru-RU" sz="2800" b="1" dirty="0" smtClean="0">
              <a:solidFill>
                <a:schemeClr val="tx1">
                  <a:lumMod val="50000"/>
                </a:schemeClr>
              </a:solidFill>
              <a:latin typeface="Arial Black" panose="020B0A04020102020204" pitchFamily="34" charset="0"/>
              <a:cs typeface="Times New Roman" pitchFamily="18" charset="0"/>
            </a:endParaRPr>
          </a:p>
          <a:p>
            <a:pPr eaLnBrk="0" hangingPunct="0"/>
            <a:endParaRPr lang="ru-RU" sz="2800" b="1" dirty="0">
              <a:solidFill>
                <a:schemeClr val="tx1">
                  <a:lumMod val="50000"/>
                </a:schemeClr>
              </a:solidFill>
              <a:latin typeface="Arial Black" panose="020B0A04020102020204" pitchFamily="34" charset="0"/>
              <a:cs typeface="Times New Roman" pitchFamily="18" charset="0"/>
            </a:endParaRPr>
          </a:p>
          <a:p>
            <a:pPr eaLnBrk="0" hangingPunct="0"/>
            <a:r>
              <a:rPr lang="ru-RU" sz="2800" b="1" dirty="0" smtClean="0">
                <a:solidFill>
                  <a:schemeClr val="tx1">
                    <a:lumMod val="50000"/>
                  </a:schemeClr>
                </a:solidFill>
                <a:latin typeface="Arial Black" panose="020B0A04020102020204" pitchFamily="34" charset="0"/>
                <a:cs typeface="Times New Roman" pitchFamily="18" charset="0"/>
              </a:rPr>
              <a:t>            </a:t>
            </a:r>
          </a:p>
          <a:p>
            <a:pPr eaLnBrk="0" hangingPunct="0"/>
            <a:endParaRPr lang="ru-RU" sz="2800" b="1" dirty="0">
              <a:solidFill>
                <a:schemeClr val="tx1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6153" name="Rectangle 10"/>
          <p:cNvSpPr>
            <a:spLocks noChangeArrowheads="1"/>
          </p:cNvSpPr>
          <p:nvPr/>
        </p:nvSpPr>
        <p:spPr bwMode="auto">
          <a:xfrm>
            <a:off x="1043608" y="332656"/>
            <a:ext cx="756084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3200" b="1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Растения тундры</a:t>
            </a:r>
            <a:endParaRPr lang="ru-RU" sz="3200" dirty="0">
              <a:solidFill>
                <a:srgbClr val="00582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563888" y="1124744"/>
            <a:ext cx="2279943" cy="2808312"/>
          </a:xfrm>
          <a:prstGeom prst="rect">
            <a:avLst/>
          </a:prstGeom>
        </p:spPr>
      </p:pic>
      <p:pic>
        <p:nvPicPr>
          <p:cNvPr id="11" name="Рисунок 10" descr="normal_P101009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954879"/>
            <a:ext cx="2592288" cy="305757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84168" y="2924944"/>
            <a:ext cx="23042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Карликовая береза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63888" y="2708920"/>
            <a:ext cx="23762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Полярный мак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254641_origin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3789040"/>
            <a:ext cx="3240360" cy="290896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67544" y="5517232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Карликовая ива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boyar_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908720"/>
            <a:ext cx="3168352" cy="262829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11560" y="2708920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Клюква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17" descr="Shiksha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23928" y="3933056"/>
            <a:ext cx="4104456" cy="276105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932040" y="5733256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Шикша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865443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8"/>
          <p:cNvSpPr>
            <a:spLocks noChangeArrowheads="1"/>
          </p:cNvSpPr>
          <p:nvPr/>
        </p:nvSpPr>
        <p:spPr bwMode="auto">
          <a:xfrm>
            <a:off x="35496" y="324672"/>
            <a:ext cx="90364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Перелетные птицы тундры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05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10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0" y="4153765"/>
            <a:ext cx="3447630" cy="27042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940152" y="1196752"/>
            <a:ext cx="2987824" cy="329738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51520" y="980728"/>
            <a:ext cx="2304256" cy="243150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419872" y="4725144"/>
            <a:ext cx="2985977" cy="199687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699792" y="1052736"/>
            <a:ext cx="2680390" cy="208823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95536" y="3429000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Гуси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71800" y="2996952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Кулики</a:t>
            </a:r>
            <a:endParaRPr lang="ru-RU" sz="3200" b="1" dirty="0">
              <a:solidFill>
                <a:srgbClr val="00582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76256" y="4581128"/>
            <a:ext cx="20882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Белый журавль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1520" y="4221088"/>
            <a:ext cx="31683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Краснозобая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казарка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07904" y="3789040"/>
            <a:ext cx="23762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Малый лебедь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8"/>
          <p:cNvSpPr>
            <a:spLocks noChangeArrowheads="1"/>
          </p:cNvSpPr>
          <p:nvPr/>
        </p:nvSpPr>
        <p:spPr bwMode="auto">
          <a:xfrm>
            <a:off x="35496" y="96307"/>
            <a:ext cx="48965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3600" b="1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Птицы тундры </a:t>
            </a:r>
            <a:endParaRPr lang="ru-RU" sz="3600" b="1" dirty="0">
              <a:solidFill>
                <a:srgbClr val="005828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sz="3600" b="1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зимующие</a:t>
            </a:r>
            <a:endParaRPr lang="ru-RU" sz="3600" dirty="0">
              <a:solidFill>
                <a:srgbClr val="00582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05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10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1272158" y="1741458"/>
            <a:ext cx="790835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endParaRPr lang="ru-RU" sz="2400" b="1" dirty="0">
              <a:solidFill>
                <a:srgbClr val="002060"/>
              </a:solidFill>
              <a:latin typeface="Arial Black" pitchFamily="34" charset="0"/>
              <a:cs typeface="Times New Roman" pitchFamily="18" charset="0"/>
            </a:endParaRPr>
          </a:p>
          <a:p>
            <a:pPr eaLnBrk="0" hangingPunct="0"/>
            <a:endParaRPr lang="ru-RU" sz="2400" b="1" dirty="0" smtClean="0">
              <a:solidFill>
                <a:srgbClr val="002060"/>
              </a:solidFill>
              <a:latin typeface="Arial Black" pitchFamily="34" charset="0"/>
              <a:cs typeface="Times New Roman" pitchFamily="18" charset="0"/>
            </a:endParaRPr>
          </a:p>
          <a:p>
            <a:pPr eaLnBrk="0" hangingPunct="0"/>
            <a:endParaRPr lang="ru-RU" sz="2400" b="1" dirty="0" smtClean="0">
              <a:solidFill>
                <a:srgbClr val="002060"/>
              </a:solidFill>
              <a:latin typeface="Arial Black" pitchFamily="34" charset="0"/>
              <a:cs typeface="Times New Roman" pitchFamily="18" charset="0"/>
            </a:endParaRPr>
          </a:p>
          <a:p>
            <a:pPr eaLnBrk="0" hangingPunct="0"/>
            <a:endParaRPr lang="ru-RU" sz="2400" b="1" dirty="0">
              <a:solidFill>
                <a:srgbClr val="002060"/>
              </a:solidFill>
              <a:latin typeface="Arial Black" pitchFamily="34" charset="0"/>
              <a:cs typeface="Times New Roman" pitchFamily="18" charset="0"/>
            </a:endParaRPr>
          </a:p>
          <a:p>
            <a:pPr eaLnBrk="0" hangingPunct="0"/>
            <a:endParaRPr lang="ru-RU" sz="2400" b="1" dirty="0" smtClean="0">
              <a:solidFill>
                <a:srgbClr val="002060"/>
              </a:solidFill>
              <a:latin typeface="Arial Black" pitchFamily="34" charset="0"/>
              <a:cs typeface="Times New Roman" pitchFamily="18" charset="0"/>
            </a:endParaRPr>
          </a:p>
          <a:p>
            <a:pPr eaLnBrk="0" hangingPunct="0"/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</a:t>
            </a:r>
          </a:p>
          <a:p>
            <a:pPr eaLnBrk="0" hangingPunct="0"/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                                 </a:t>
            </a:r>
          </a:p>
          <a:p>
            <a:pPr eaLnBrk="0" hangingPunct="0"/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                                         </a:t>
            </a:r>
          </a:p>
          <a:p>
            <a:pPr eaLnBrk="0" hangingPunct="0"/>
            <a:r>
              <a:rPr lang="ru-RU" sz="2400" b="1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                                  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7984" y="228600"/>
            <a:ext cx="4572000" cy="3429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3154152"/>
            <a:ext cx="4734272" cy="35507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5536" y="2276872"/>
            <a:ext cx="3672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Белая сова</a:t>
            </a:r>
            <a:endParaRPr lang="ru-RU" sz="4000" b="1" dirty="0">
              <a:solidFill>
                <a:srgbClr val="00582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36096" y="3717032"/>
            <a:ext cx="34563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Белая куропатка</a:t>
            </a:r>
            <a:endParaRPr lang="ru-RU" sz="4000" b="1" dirty="0">
              <a:solidFill>
                <a:srgbClr val="00582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548916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7492" y="908720"/>
            <a:ext cx="833185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/>
            <a:r>
              <a:rPr lang="ru-RU" sz="2800" b="1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Лемминги</a:t>
            </a:r>
            <a:r>
              <a:rPr lang="ru-RU" sz="2800" dirty="0" smtClean="0">
                <a:solidFill>
                  <a:srgbClr val="002060"/>
                </a:solidFill>
                <a:latin typeface="Arial Black" panose="020B0A04020102020204" pitchFamily="34" charset="0"/>
                <a:cs typeface="Times New Roman" pitchFamily="18" charset="0"/>
              </a:rPr>
              <a:t>                       </a:t>
            </a:r>
            <a:r>
              <a:rPr lang="ru-RU" sz="2800" b="1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Полярные волки</a:t>
            </a:r>
          </a:p>
          <a:p>
            <a:pPr algn="just" eaLnBrk="0" hangingPunct="0"/>
            <a:endParaRPr lang="ru-RU" sz="2800" dirty="0" smtClean="0">
              <a:solidFill>
                <a:srgbClr val="002060"/>
              </a:solidFill>
              <a:latin typeface="Arial Black" panose="020B0A04020102020204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800" dirty="0">
                <a:solidFill>
                  <a:srgbClr val="002060"/>
                </a:solidFill>
                <a:latin typeface="Arial Black" panose="020B0A04020102020204" pitchFamily="34" charset="0"/>
                <a:cs typeface="Times New Roman" pitchFamily="18" charset="0"/>
              </a:rPr>
              <a:t> </a:t>
            </a:r>
            <a:endParaRPr lang="ru-RU" sz="2800" dirty="0" smtClean="0">
              <a:solidFill>
                <a:srgbClr val="002060"/>
              </a:solidFill>
              <a:latin typeface="Arial Black" panose="020B0A04020102020204" pitchFamily="34" charset="0"/>
              <a:cs typeface="Times New Roman" pitchFamily="18" charset="0"/>
            </a:endParaRPr>
          </a:p>
          <a:p>
            <a:pPr algn="just" eaLnBrk="0" hangingPunct="0"/>
            <a:endParaRPr lang="ru-RU" sz="2800" dirty="0" smtClean="0">
              <a:solidFill>
                <a:srgbClr val="002060"/>
              </a:solidFill>
              <a:latin typeface="Arial Black" panose="020B0A04020102020204" pitchFamily="34" charset="0"/>
              <a:cs typeface="Times New Roman" pitchFamily="18" charset="0"/>
            </a:endParaRPr>
          </a:p>
          <a:p>
            <a:pPr algn="just" eaLnBrk="0" hangingPunct="0"/>
            <a:endParaRPr lang="ru-RU" sz="2800" dirty="0" smtClean="0">
              <a:solidFill>
                <a:srgbClr val="002060"/>
              </a:solidFill>
              <a:latin typeface="Arial Black" panose="020B0A04020102020204" pitchFamily="34" charset="0"/>
              <a:cs typeface="Times New Roman" pitchFamily="18" charset="0"/>
            </a:endParaRPr>
          </a:p>
          <a:p>
            <a:pPr algn="just" eaLnBrk="0" hangingPunct="0"/>
            <a:endParaRPr lang="ru-RU" sz="2800" dirty="0">
              <a:solidFill>
                <a:srgbClr val="002060"/>
              </a:solidFill>
              <a:latin typeface="Arial Black" panose="020B0A04020102020204" pitchFamily="34" charset="0"/>
              <a:cs typeface="Times New Roman" pitchFamily="18" charset="0"/>
            </a:endParaRPr>
          </a:p>
          <a:p>
            <a:pPr algn="just" eaLnBrk="0" hangingPunct="0"/>
            <a:endParaRPr lang="ru-RU" sz="2800" dirty="0" smtClean="0">
              <a:solidFill>
                <a:srgbClr val="002060"/>
              </a:solidFill>
              <a:latin typeface="Arial Black" panose="020B0A04020102020204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800" dirty="0" smtClean="0">
                <a:solidFill>
                  <a:srgbClr val="002060"/>
                </a:solidFill>
                <a:latin typeface="Arial Black" panose="020B0A04020102020204" pitchFamily="34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Северные олени                </a:t>
            </a:r>
            <a:r>
              <a:rPr lang="ru-RU" sz="2800" b="1" dirty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b="1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есцы</a:t>
            </a:r>
            <a:endParaRPr lang="ru-RU" sz="2800" b="1" dirty="0">
              <a:solidFill>
                <a:srgbClr val="00582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677394" y="332656"/>
            <a:ext cx="757651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3200" b="1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Животные </a:t>
            </a:r>
            <a:r>
              <a:rPr lang="ru-RU" sz="3200" b="1" dirty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200" b="1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ундры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499992" y="4509120"/>
            <a:ext cx="3923928" cy="22089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3568" y="4437112"/>
            <a:ext cx="2952328" cy="22851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644008" y="1340768"/>
            <a:ext cx="3609897" cy="26270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23528" y="1556792"/>
            <a:ext cx="3831123" cy="223415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основый лес">
  <a:themeElements>
    <a:clrScheme name="Другая 48">
      <a:dk1>
        <a:srgbClr val="3366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Сосновый лес</Template>
  <TotalTime>710</TotalTime>
  <Words>223</Words>
  <Application>Microsoft Office PowerPoint</Application>
  <PresentationFormat>Экран (4:3)</PresentationFormat>
  <Paragraphs>90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Сосновый лес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Ира</dc:creator>
  <dc:description>http://aida.ucoz.ru</dc:description>
  <cp:lastModifiedBy>123</cp:lastModifiedBy>
  <cp:revision>86</cp:revision>
  <dcterms:created xsi:type="dcterms:W3CDTF">2011-04-01T08:19:33Z</dcterms:created>
  <dcterms:modified xsi:type="dcterms:W3CDTF">2017-05-10T12:01:22Z</dcterms:modified>
  <cp:category>шаблоны к Powerpoint</cp:category>
</cp:coreProperties>
</file>